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0" r:id="rId3"/>
    <p:sldId id="269" r:id="rId4"/>
    <p:sldId id="263" r:id="rId5"/>
    <p:sldId id="266" r:id="rId6"/>
    <p:sldId id="267" r:id="rId7"/>
    <p:sldId id="264" r:id="rId8"/>
    <p:sldId id="257" r:id="rId9"/>
    <p:sldId id="258" r:id="rId10"/>
    <p:sldId id="259" r:id="rId11"/>
    <p:sldId id="260" r:id="rId12"/>
    <p:sldId id="261" r:id="rId13"/>
    <p:sldId id="262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CEBE4"/>
    <a:srgbClr val="0000FF"/>
    <a:srgbClr val="F2F2F2"/>
    <a:srgbClr val="808080"/>
    <a:srgbClr val="C0C0C0"/>
    <a:srgbClr val="DADDD8"/>
    <a:srgbClr val="D3D3D3"/>
    <a:srgbClr val="696969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33"/>
    <p:restoredTop sz="96327"/>
  </p:normalViewPr>
  <p:slideViewPr>
    <p:cSldViewPr snapToGrid="0" snapToObjects="1">
      <p:cViewPr>
        <p:scale>
          <a:sx n="115" d="100"/>
          <a:sy n="115" d="100"/>
        </p:scale>
        <p:origin x="102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F22BC5-C5CC-46BB-B425-D971DC11954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1076817-21F5-42FB-86B0-A23C49854BBB}">
      <dgm:prSet/>
      <dgm:spPr/>
      <dgm:t>
        <a:bodyPr/>
        <a:lstStyle/>
        <a:p>
          <a:r>
            <a:rPr lang="en-US"/>
            <a:t>Sitemap</a:t>
          </a:r>
        </a:p>
      </dgm:t>
    </dgm:pt>
    <dgm:pt modelId="{35D609A4-8852-45A9-823B-F4443ECA59FB}" type="parTrans" cxnId="{83659160-C4AF-4CD0-AC8B-0DAC8BE300A3}">
      <dgm:prSet/>
      <dgm:spPr/>
      <dgm:t>
        <a:bodyPr/>
        <a:lstStyle/>
        <a:p>
          <a:endParaRPr lang="en-US"/>
        </a:p>
      </dgm:t>
    </dgm:pt>
    <dgm:pt modelId="{B981C8EB-1B68-4FE1-9D27-C6491A9D09E0}" type="sibTrans" cxnId="{83659160-C4AF-4CD0-AC8B-0DAC8BE300A3}">
      <dgm:prSet/>
      <dgm:spPr/>
      <dgm:t>
        <a:bodyPr/>
        <a:lstStyle/>
        <a:p>
          <a:endParaRPr lang="en-US"/>
        </a:p>
      </dgm:t>
    </dgm:pt>
    <dgm:pt modelId="{3CBC3979-5D7D-4123-A45E-3AC9B042A5B7}">
      <dgm:prSet/>
      <dgm:spPr/>
      <dgm:t>
        <a:bodyPr/>
        <a:lstStyle/>
        <a:p>
          <a:r>
            <a:rPr lang="en-US"/>
            <a:t>Wireframes (Mobile, Tablet &amp; Desktop)</a:t>
          </a:r>
        </a:p>
      </dgm:t>
    </dgm:pt>
    <dgm:pt modelId="{5D814A94-E871-42DE-9298-93E2379362F9}" type="parTrans" cxnId="{DC41F16E-F39A-4E09-BE31-0868CE3115A0}">
      <dgm:prSet/>
      <dgm:spPr/>
      <dgm:t>
        <a:bodyPr/>
        <a:lstStyle/>
        <a:p>
          <a:endParaRPr lang="en-US"/>
        </a:p>
      </dgm:t>
    </dgm:pt>
    <dgm:pt modelId="{CF2345DE-57CB-444A-A3D2-8AF45BE9D8C8}" type="sibTrans" cxnId="{DC41F16E-F39A-4E09-BE31-0868CE3115A0}">
      <dgm:prSet/>
      <dgm:spPr/>
      <dgm:t>
        <a:bodyPr/>
        <a:lstStyle/>
        <a:p>
          <a:endParaRPr lang="en-US"/>
        </a:p>
      </dgm:t>
    </dgm:pt>
    <dgm:pt modelId="{EE506457-FA9B-4206-AB26-3FC0771E09D0}">
      <dgm:prSet/>
      <dgm:spPr/>
      <dgm:t>
        <a:bodyPr/>
        <a:lstStyle/>
        <a:p>
          <a:r>
            <a:rPr lang="en-US"/>
            <a:t>Colours</a:t>
          </a:r>
        </a:p>
      </dgm:t>
    </dgm:pt>
    <dgm:pt modelId="{74DDA937-FF48-4BD2-83BF-F50295D64574}" type="parTrans" cxnId="{8B1DAC77-737E-420E-A671-367B3C2EE799}">
      <dgm:prSet/>
      <dgm:spPr/>
      <dgm:t>
        <a:bodyPr/>
        <a:lstStyle/>
        <a:p>
          <a:endParaRPr lang="en-US"/>
        </a:p>
      </dgm:t>
    </dgm:pt>
    <dgm:pt modelId="{7EE27F42-DFC2-41C1-9F21-A54DAB4CC54B}" type="sibTrans" cxnId="{8B1DAC77-737E-420E-A671-367B3C2EE799}">
      <dgm:prSet/>
      <dgm:spPr/>
      <dgm:t>
        <a:bodyPr/>
        <a:lstStyle/>
        <a:p>
          <a:endParaRPr lang="en-US"/>
        </a:p>
      </dgm:t>
    </dgm:pt>
    <dgm:pt modelId="{7389C2CA-7F5D-4DE4-B55C-3D0A570F7CB5}">
      <dgm:prSet/>
      <dgm:spPr/>
      <dgm:t>
        <a:bodyPr/>
        <a:lstStyle/>
        <a:p>
          <a:r>
            <a:rPr lang="en-US"/>
            <a:t>Mobile Layout</a:t>
          </a:r>
        </a:p>
      </dgm:t>
    </dgm:pt>
    <dgm:pt modelId="{5EB1239D-B771-42D7-84B3-1A1CD2FAF34F}" type="parTrans" cxnId="{9383E33E-D92D-46B2-914A-46DEEFBC1A0B}">
      <dgm:prSet/>
      <dgm:spPr/>
      <dgm:t>
        <a:bodyPr/>
        <a:lstStyle/>
        <a:p>
          <a:endParaRPr lang="en-US"/>
        </a:p>
      </dgm:t>
    </dgm:pt>
    <dgm:pt modelId="{35A65394-8636-46F5-82D0-09E974D2ECB8}" type="sibTrans" cxnId="{9383E33E-D92D-46B2-914A-46DEEFBC1A0B}">
      <dgm:prSet/>
      <dgm:spPr/>
      <dgm:t>
        <a:bodyPr/>
        <a:lstStyle/>
        <a:p>
          <a:endParaRPr lang="en-US"/>
        </a:p>
      </dgm:t>
    </dgm:pt>
    <dgm:pt modelId="{BDB04148-BFBB-44EC-ACA0-9E3AF1035444}">
      <dgm:prSet/>
      <dgm:spPr/>
      <dgm:t>
        <a:bodyPr/>
        <a:lstStyle/>
        <a:p>
          <a:r>
            <a:rPr lang="en-US"/>
            <a:t>Tablet Layout</a:t>
          </a:r>
        </a:p>
      </dgm:t>
    </dgm:pt>
    <dgm:pt modelId="{0899D053-BED8-4F9A-A3A1-967D3FD6BB1C}" type="parTrans" cxnId="{9EA7A1D0-CC58-4A42-BD6D-C934CCEC3640}">
      <dgm:prSet/>
      <dgm:spPr/>
      <dgm:t>
        <a:bodyPr/>
        <a:lstStyle/>
        <a:p>
          <a:endParaRPr lang="en-US"/>
        </a:p>
      </dgm:t>
    </dgm:pt>
    <dgm:pt modelId="{A7712FCE-8B2C-4619-888C-6B3C109C3897}" type="sibTrans" cxnId="{9EA7A1D0-CC58-4A42-BD6D-C934CCEC3640}">
      <dgm:prSet/>
      <dgm:spPr/>
      <dgm:t>
        <a:bodyPr/>
        <a:lstStyle/>
        <a:p>
          <a:endParaRPr lang="en-US"/>
        </a:p>
      </dgm:t>
    </dgm:pt>
    <dgm:pt modelId="{8D17113F-A8A4-4C85-AEBE-1FAC473995B4}">
      <dgm:prSet/>
      <dgm:spPr/>
      <dgm:t>
        <a:bodyPr/>
        <a:lstStyle/>
        <a:p>
          <a:r>
            <a:rPr lang="en-US"/>
            <a:t>Desktop Layout</a:t>
          </a:r>
        </a:p>
      </dgm:t>
    </dgm:pt>
    <dgm:pt modelId="{9516B87E-D1E1-4A55-B38D-82F55507832C}" type="parTrans" cxnId="{DAB553A7-7CFF-46D8-A072-AD01AAC29951}">
      <dgm:prSet/>
      <dgm:spPr/>
      <dgm:t>
        <a:bodyPr/>
        <a:lstStyle/>
        <a:p>
          <a:endParaRPr lang="en-US"/>
        </a:p>
      </dgm:t>
    </dgm:pt>
    <dgm:pt modelId="{A086FD83-DA06-4433-80A1-99320BE59B0F}" type="sibTrans" cxnId="{DAB553A7-7CFF-46D8-A072-AD01AAC29951}">
      <dgm:prSet/>
      <dgm:spPr/>
      <dgm:t>
        <a:bodyPr/>
        <a:lstStyle/>
        <a:p>
          <a:endParaRPr lang="en-US"/>
        </a:p>
      </dgm:t>
    </dgm:pt>
    <dgm:pt modelId="{67D1A98C-63C0-4408-BAF7-521DAEC5EE43}">
      <dgm:prSet/>
      <dgm:spPr/>
      <dgm:t>
        <a:bodyPr/>
        <a:lstStyle/>
        <a:p>
          <a:r>
            <a:rPr lang="en-US"/>
            <a:t>Challenges</a:t>
          </a:r>
        </a:p>
      </dgm:t>
    </dgm:pt>
    <dgm:pt modelId="{021C791B-B194-4B70-9148-2C049572C93C}" type="parTrans" cxnId="{70B2F852-DF70-4C70-8303-25B7B10C237C}">
      <dgm:prSet/>
      <dgm:spPr/>
      <dgm:t>
        <a:bodyPr/>
        <a:lstStyle/>
        <a:p>
          <a:endParaRPr lang="en-US"/>
        </a:p>
      </dgm:t>
    </dgm:pt>
    <dgm:pt modelId="{84F585B1-87F1-44FF-8AC3-6786FCA3EB90}" type="sibTrans" cxnId="{70B2F852-DF70-4C70-8303-25B7B10C237C}">
      <dgm:prSet/>
      <dgm:spPr/>
      <dgm:t>
        <a:bodyPr/>
        <a:lstStyle/>
        <a:p>
          <a:endParaRPr lang="en-US"/>
        </a:p>
      </dgm:t>
    </dgm:pt>
    <dgm:pt modelId="{66D923DF-B075-E54B-86E2-E4362FBCD3AF}" type="pres">
      <dgm:prSet presAssocID="{7AF22BC5-C5CC-46BB-B425-D971DC119543}" presName="linear" presStyleCnt="0">
        <dgm:presLayoutVars>
          <dgm:dir/>
          <dgm:animLvl val="lvl"/>
          <dgm:resizeHandles val="exact"/>
        </dgm:presLayoutVars>
      </dgm:prSet>
      <dgm:spPr/>
    </dgm:pt>
    <dgm:pt modelId="{4308D923-35F5-3045-B536-0348BF1B1CCF}" type="pres">
      <dgm:prSet presAssocID="{F1076817-21F5-42FB-86B0-A23C49854BBB}" presName="parentLin" presStyleCnt="0"/>
      <dgm:spPr/>
    </dgm:pt>
    <dgm:pt modelId="{ABEB760C-0933-BE48-9499-689E2EC6FBDF}" type="pres">
      <dgm:prSet presAssocID="{F1076817-21F5-42FB-86B0-A23C49854BBB}" presName="parentLeftMargin" presStyleLbl="node1" presStyleIdx="0" presStyleCnt="7"/>
      <dgm:spPr/>
    </dgm:pt>
    <dgm:pt modelId="{96790CAE-FA71-0F42-B2D6-F799EAFC2D33}" type="pres">
      <dgm:prSet presAssocID="{F1076817-21F5-42FB-86B0-A23C49854BB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8ADB98E-C296-0A48-9028-BBB076012585}" type="pres">
      <dgm:prSet presAssocID="{F1076817-21F5-42FB-86B0-A23C49854BBB}" presName="negativeSpace" presStyleCnt="0"/>
      <dgm:spPr/>
    </dgm:pt>
    <dgm:pt modelId="{44DA0128-EBAE-DE42-A383-243466BFBAA5}" type="pres">
      <dgm:prSet presAssocID="{F1076817-21F5-42FB-86B0-A23C49854BBB}" presName="childText" presStyleLbl="conFgAcc1" presStyleIdx="0" presStyleCnt="7">
        <dgm:presLayoutVars>
          <dgm:bulletEnabled val="1"/>
        </dgm:presLayoutVars>
      </dgm:prSet>
      <dgm:spPr/>
    </dgm:pt>
    <dgm:pt modelId="{CDC6CBBD-CA2B-5041-8811-2284D38E90F5}" type="pres">
      <dgm:prSet presAssocID="{B981C8EB-1B68-4FE1-9D27-C6491A9D09E0}" presName="spaceBetweenRectangles" presStyleCnt="0"/>
      <dgm:spPr/>
    </dgm:pt>
    <dgm:pt modelId="{CBFBC87E-A97A-964F-8FB5-AE60C4978A6A}" type="pres">
      <dgm:prSet presAssocID="{3CBC3979-5D7D-4123-A45E-3AC9B042A5B7}" presName="parentLin" presStyleCnt="0"/>
      <dgm:spPr/>
    </dgm:pt>
    <dgm:pt modelId="{829A0A11-6E6E-8943-96C8-8D49D0973B8D}" type="pres">
      <dgm:prSet presAssocID="{3CBC3979-5D7D-4123-A45E-3AC9B042A5B7}" presName="parentLeftMargin" presStyleLbl="node1" presStyleIdx="0" presStyleCnt="7"/>
      <dgm:spPr/>
    </dgm:pt>
    <dgm:pt modelId="{F42FBC53-F353-764B-B4F5-468440E84147}" type="pres">
      <dgm:prSet presAssocID="{3CBC3979-5D7D-4123-A45E-3AC9B042A5B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CBF1FB0-1352-194C-9BA9-00AB05A48E3C}" type="pres">
      <dgm:prSet presAssocID="{3CBC3979-5D7D-4123-A45E-3AC9B042A5B7}" presName="negativeSpace" presStyleCnt="0"/>
      <dgm:spPr/>
    </dgm:pt>
    <dgm:pt modelId="{51A64264-A779-6147-BB10-C8D1BD9BB41B}" type="pres">
      <dgm:prSet presAssocID="{3CBC3979-5D7D-4123-A45E-3AC9B042A5B7}" presName="childText" presStyleLbl="conFgAcc1" presStyleIdx="1" presStyleCnt="7">
        <dgm:presLayoutVars>
          <dgm:bulletEnabled val="1"/>
        </dgm:presLayoutVars>
      </dgm:prSet>
      <dgm:spPr/>
    </dgm:pt>
    <dgm:pt modelId="{F740FAB7-167E-1449-B396-9F31733178CB}" type="pres">
      <dgm:prSet presAssocID="{CF2345DE-57CB-444A-A3D2-8AF45BE9D8C8}" presName="spaceBetweenRectangles" presStyleCnt="0"/>
      <dgm:spPr/>
    </dgm:pt>
    <dgm:pt modelId="{D8B7A5C4-3ABB-6740-B50E-D16F35E9ABF8}" type="pres">
      <dgm:prSet presAssocID="{EE506457-FA9B-4206-AB26-3FC0771E09D0}" presName="parentLin" presStyleCnt="0"/>
      <dgm:spPr/>
    </dgm:pt>
    <dgm:pt modelId="{F4EACD86-07E7-CE4C-A76A-97CBB96E5300}" type="pres">
      <dgm:prSet presAssocID="{EE506457-FA9B-4206-AB26-3FC0771E09D0}" presName="parentLeftMargin" presStyleLbl="node1" presStyleIdx="1" presStyleCnt="7"/>
      <dgm:spPr/>
    </dgm:pt>
    <dgm:pt modelId="{8CA5DA10-E236-D643-8AA0-BB3245AB4C7F}" type="pres">
      <dgm:prSet presAssocID="{EE506457-FA9B-4206-AB26-3FC0771E09D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C00A5C5-CAAD-E142-B22F-F81A2EB380DE}" type="pres">
      <dgm:prSet presAssocID="{EE506457-FA9B-4206-AB26-3FC0771E09D0}" presName="negativeSpace" presStyleCnt="0"/>
      <dgm:spPr/>
    </dgm:pt>
    <dgm:pt modelId="{1CECF221-45FC-C245-93ED-9E8937B42E81}" type="pres">
      <dgm:prSet presAssocID="{EE506457-FA9B-4206-AB26-3FC0771E09D0}" presName="childText" presStyleLbl="conFgAcc1" presStyleIdx="2" presStyleCnt="7">
        <dgm:presLayoutVars>
          <dgm:bulletEnabled val="1"/>
        </dgm:presLayoutVars>
      </dgm:prSet>
      <dgm:spPr/>
    </dgm:pt>
    <dgm:pt modelId="{BC1473E2-D51B-F343-A348-A44C32C9CE2F}" type="pres">
      <dgm:prSet presAssocID="{7EE27F42-DFC2-41C1-9F21-A54DAB4CC54B}" presName="spaceBetweenRectangles" presStyleCnt="0"/>
      <dgm:spPr/>
    </dgm:pt>
    <dgm:pt modelId="{77D1AC5C-04B6-2C4C-A328-A02D2EA7BADD}" type="pres">
      <dgm:prSet presAssocID="{7389C2CA-7F5D-4DE4-B55C-3D0A570F7CB5}" presName="parentLin" presStyleCnt="0"/>
      <dgm:spPr/>
    </dgm:pt>
    <dgm:pt modelId="{F90A6FEA-3658-D846-BDD4-1674E54D42ED}" type="pres">
      <dgm:prSet presAssocID="{7389C2CA-7F5D-4DE4-B55C-3D0A570F7CB5}" presName="parentLeftMargin" presStyleLbl="node1" presStyleIdx="2" presStyleCnt="7"/>
      <dgm:spPr/>
    </dgm:pt>
    <dgm:pt modelId="{B97ADF11-151B-1C4C-B689-B5A5F0C38C0E}" type="pres">
      <dgm:prSet presAssocID="{7389C2CA-7F5D-4DE4-B55C-3D0A570F7CB5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D30D417-7950-4045-92D3-A91ED3ABD858}" type="pres">
      <dgm:prSet presAssocID="{7389C2CA-7F5D-4DE4-B55C-3D0A570F7CB5}" presName="negativeSpace" presStyleCnt="0"/>
      <dgm:spPr/>
    </dgm:pt>
    <dgm:pt modelId="{0A82D839-7CF0-6249-A2A1-FC62095CC4B5}" type="pres">
      <dgm:prSet presAssocID="{7389C2CA-7F5D-4DE4-B55C-3D0A570F7CB5}" presName="childText" presStyleLbl="conFgAcc1" presStyleIdx="3" presStyleCnt="7">
        <dgm:presLayoutVars>
          <dgm:bulletEnabled val="1"/>
        </dgm:presLayoutVars>
      </dgm:prSet>
      <dgm:spPr/>
    </dgm:pt>
    <dgm:pt modelId="{9EF23FA3-B7C4-BD4B-B6F1-C852490237B0}" type="pres">
      <dgm:prSet presAssocID="{35A65394-8636-46F5-82D0-09E974D2ECB8}" presName="spaceBetweenRectangles" presStyleCnt="0"/>
      <dgm:spPr/>
    </dgm:pt>
    <dgm:pt modelId="{3689AF89-7E11-544A-9BA9-D231E90360B9}" type="pres">
      <dgm:prSet presAssocID="{BDB04148-BFBB-44EC-ACA0-9E3AF1035444}" presName="parentLin" presStyleCnt="0"/>
      <dgm:spPr/>
    </dgm:pt>
    <dgm:pt modelId="{52E219B3-FBEE-224E-811A-2F0A01A6E6C6}" type="pres">
      <dgm:prSet presAssocID="{BDB04148-BFBB-44EC-ACA0-9E3AF1035444}" presName="parentLeftMargin" presStyleLbl="node1" presStyleIdx="3" presStyleCnt="7"/>
      <dgm:spPr/>
    </dgm:pt>
    <dgm:pt modelId="{7CF44207-A989-9D4B-AF48-AB4B44737CA6}" type="pres">
      <dgm:prSet presAssocID="{BDB04148-BFBB-44EC-ACA0-9E3AF103544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9FEE240-12A0-0F4D-AF65-24B300C7BCAD}" type="pres">
      <dgm:prSet presAssocID="{BDB04148-BFBB-44EC-ACA0-9E3AF1035444}" presName="negativeSpace" presStyleCnt="0"/>
      <dgm:spPr/>
    </dgm:pt>
    <dgm:pt modelId="{605E226C-7EDD-FC4F-961F-B53EC6F63A6F}" type="pres">
      <dgm:prSet presAssocID="{BDB04148-BFBB-44EC-ACA0-9E3AF1035444}" presName="childText" presStyleLbl="conFgAcc1" presStyleIdx="4" presStyleCnt="7">
        <dgm:presLayoutVars>
          <dgm:bulletEnabled val="1"/>
        </dgm:presLayoutVars>
      </dgm:prSet>
      <dgm:spPr/>
    </dgm:pt>
    <dgm:pt modelId="{4F955C63-28A8-B945-B3C6-16A00A79FC83}" type="pres">
      <dgm:prSet presAssocID="{A7712FCE-8B2C-4619-888C-6B3C109C3897}" presName="spaceBetweenRectangles" presStyleCnt="0"/>
      <dgm:spPr/>
    </dgm:pt>
    <dgm:pt modelId="{C7D3E916-BE3E-6C44-9D89-BBE602661155}" type="pres">
      <dgm:prSet presAssocID="{8D17113F-A8A4-4C85-AEBE-1FAC473995B4}" presName="parentLin" presStyleCnt="0"/>
      <dgm:spPr/>
    </dgm:pt>
    <dgm:pt modelId="{58F136EA-55C1-4C49-86D8-B6B096D31484}" type="pres">
      <dgm:prSet presAssocID="{8D17113F-A8A4-4C85-AEBE-1FAC473995B4}" presName="parentLeftMargin" presStyleLbl="node1" presStyleIdx="4" presStyleCnt="7"/>
      <dgm:spPr/>
    </dgm:pt>
    <dgm:pt modelId="{E6B115EA-8028-BD4D-BF8A-97B56FBC7F66}" type="pres">
      <dgm:prSet presAssocID="{8D17113F-A8A4-4C85-AEBE-1FAC473995B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3B712FA-18D6-D34A-ABE3-7347896D98CD}" type="pres">
      <dgm:prSet presAssocID="{8D17113F-A8A4-4C85-AEBE-1FAC473995B4}" presName="negativeSpace" presStyleCnt="0"/>
      <dgm:spPr/>
    </dgm:pt>
    <dgm:pt modelId="{AA120B6F-52F1-E643-9A40-5E72A04AA163}" type="pres">
      <dgm:prSet presAssocID="{8D17113F-A8A4-4C85-AEBE-1FAC473995B4}" presName="childText" presStyleLbl="conFgAcc1" presStyleIdx="5" presStyleCnt="7">
        <dgm:presLayoutVars>
          <dgm:bulletEnabled val="1"/>
        </dgm:presLayoutVars>
      </dgm:prSet>
      <dgm:spPr/>
    </dgm:pt>
    <dgm:pt modelId="{4688418A-2F24-FC40-8222-5472A856D782}" type="pres">
      <dgm:prSet presAssocID="{A086FD83-DA06-4433-80A1-99320BE59B0F}" presName="spaceBetweenRectangles" presStyleCnt="0"/>
      <dgm:spPr/>
    </dgm:pt>
    <dgm:pt modelId="{D38AFDDA-BA11-D04C-A2F3-3CDB122B9163}" type="pres">
      <dgm:prSet presAssocID="{67D1A98C-63C0-4408-BAF7-521DAEC5EE43}" presName="parentLin" presStyleCnt="0"/>
      <dgm:spPr/>
    </dgm:pt>
    <dgm:pt modelId="{0CAFC5EE-6D46-F14C-8271-BB04AAF655E9}" type="pres">
      <dgm:prSet presAssocID="{67D1A98C-63C0-4408-BAF7-521DAEC5EE43}" presName="parentLeftMargin" presStyleLbl="node1" presStyleIdx="5" presStyleCnt="7"/>
      <dgm:spPr/>
    </dgm:pt>
    <dgm:pt modelId="{B9C7B3DA-69AB-7041-9632-99CC6245DD18}" type="pres">
      <dgm:prSet presAssocID="{67D1A98C-63C0-4408-BAF7-521DAEC5EE4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B2B7FA5B-C1D8-064D-9821-D54B0B730282}" type="pres">
      <dgm:prSet presAssocID="{67D1A98C-63C0-4408-BAF7-521DAEC5EE43}" presName="negativeSpace" presStyleCnt="0"/>
      <dgm:spPr/>
    </dgm:pt>
    <dgm:pt modelId="{88D93A3C-2592-E648-B196-8040C32F138B}" type="pres">
      <dgm:prSet presAssocID="{67D1A98C-63C0-4408-BAF7-521DAEC5EE43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DBA7215-3CCF-BF45-B5CF-06E6B835E2F7}" type="presOf" srcId="{EE506457-FA9B-4206-AB26-3FC0771E09D0}" destId="{F4EACD86-07E7-CE4C-A76A-97CBB96E5300}" srcOrd="0" destOrd="0" presId="urn:microsoft.com/office/officeart/2005/8/layout/list1"/>
    <dgm:cxn modelId="{9204592C-C813-8B4F-85D0-E2C3559012C4}" type="presOf" srcId="{F1076817-21F5-42FB-86B0-A23C49854BBB}" destId="{ABEB760C-0933-BE48-9499-689E2EC6FBDF}" srcOrd="0" destOrd="0" presId="urn:microsoft.com/office/officeart/2005/8/layout/list1"/>
    <dgm:cxn modelId="{85752F3C-7A70-434B-9705-3A867C3E36EE}" type="presOf" srcId="{67D1A98C-63C0-4408-BAF7-521DAEC5EE43}" destId="{0CAFC5EE-6D46-F14C-8271-BB04AAF655E9}" srcOrd="0" destOrd="0" presId="urn:microsoft.com/office/officeart/2005/8/layout/list1"/>
    <dgm:cxn modelId="{9383E33E-D92D-46B2-914A-46DEEFBC1A0B}" srcId="{7AF22BC5-C5CC-46BB-B425-D971DC119543}" destId="{7389C2CA-7F5D-4DE4-B55C-3D0A570F7CB5}" srcOrd="3" destOrd="0" parTransId="{5EB1239D-B771-42D7-84B3-1A1CD2FAF34F}" sibTransId="{35A65394-8636-46F5-82D0-09E974D2ECB8}"/>
    <dgm:cxn modelId="{18539C42-433C-AA41-BC80-DD110B4B356B}" type="presOf" srcId="{EE506457-FA9B-4206-AB26-3FC0771E09D0}" destId="{8CA5DA10-E236-D643-8AA0-BB3245AB4C7F}" srcOrd="1" destOrd="0" presId="urn:microsoft.com/office/officeart/2005/8/layout/list1"/>
    <dgm:cxn modelId="{CCD18C49-EFF5-0E47-BD89-C2A0D8850663}" type="presOf" srcId="{BDB04148-BFBB-44EC-ACA0-9E3AF1035444}" destId="{7CF44207-A989-9D4B-AF48-AB4B44737CA6}" srcOrd="1" destOrd="0" presId="urn:microsoft.com/office/officeart/2005/8/layout/list1"/>
    <dgm:cxn modelId="{90DDEE4D-A8AB-1049-B342-E8F114295C24}" type="presOf" srcId="{7AF22BC5-C5CC-46BB-B425-D971DC119543}" destId="{66D923DF-B075-E54B-86E2-E4362FBCD3AF}" srcOrd="0" destOrd="0" presId="urn:microsoft.com/office/officeart/2005/8/layout/list1"/>
    <dgm:cxn modelId="{70B2F852-DF70-4C70-8303-25B7B10C237C}" srcId="{7AF22BC5-C5CC-46BB-B425-D971DC119543}" destId="{67D1A98C-63C0-4408-BAF7-521DAEC5EE43}" srcOrd="6" destOrd="0" parTransId="{021C791B-B194-4B70-9148-2C049572C93C}" sibTransId="{84F585B1-87F1-44FF-8AC3-6786FCA3EB90}"/>
    <dgm:cxn modelId="{83659160-C4AF-4CD0-AC8B-0DAC8BE300A3}" srcId="{7AF22BC5-C5CC-46BB-B425-D971DC119543}" destId="{F1076817-21F5-42FB-86B0-A23C49854BBB}" srcOrd="0" destOrd="0" parTransId="{35D609A4-8852-45A9-823B-F4443ECA59FB}" sibTransId="{B981C8EB-1B68-4FE1-9D27-C6491A9D09E0}"/>
    <dgm:cxn modelId="{DC41F16E-F39A-4E09-BE31-0868CE3115A0}" srcId="{7AF22BC5-C5CC-46BB-B425-D971DC119543}" destId="{3CBC3979-5D7D-4123-A45E-3AC9B042A5B7}" srcOrd="1" destOrd="0" parTransId="{5D814A94-E871-42DE-9298-93E2379362F9}" sibTransId="{CF2345DE-57CB-444A-A3D2-8AF45BE9D8C8}"/>
    <dgm:cxn modelId="{8B1DAC77-737E-420E-A671-367B3C2EE799}" srcId="{7AF22BC5-C5CC-46BB-B425-D971DC119543}" destId="{EE506457-FA9B-4206-AB26-3FC0771E09D0}" srcOrd="2" destOrd="0" parTransId="{74DDA937-FF48-4BD2-83BF-F50295D64574}" sibTransId="{7EE27F42-DFC2-41C1-9F21-A54DAB4CC54B}"/>
    <dgm:cxn modelId="{6B1A2779-6A67-A340-80F2-FA04A5D6C348}" type="presOf" srcId="{7389C2CA-7F5D-4DE4-B55C-3D0A570F7CB5}" destId="{B97ADF11-151B-1C4C-B689-B5A5F0C38C0E}" srcOrd="1" destOrd="0" presId="urn:microsoft.com/office/officeart/2005/8/layout/list1"/>
    <dgm:cxn modelId="{446A3D89-8890-5643-8B1A-ABB5DFB58A67}" type="presOf" srcId="{8D17113F-A8A4-4C85-AEBE-1FAC473995B4}" destId="{58F136EA-55C1-4C49-86D8-B6B096D31484}" srcOrd="0" destOrd="0" presId="urn:microsoft.com/office/officeart/2005/8/layout/list1"/>
    <dgm:cxn modelId="{2717FE91-142A-AC4D-84A0-083E29EFA0CF}" type="presOf" srcId="{67D1A98C-63C0-4408-BAF7-521DAEC5EE43}" destId="{B9C7B3DA-69AB-7041-9632-99CC6245DD18}" srcOrd="1" destOrd="0" presId="urn:microsoft.com/office/officeart/2005/8/layout/list1"/>
    <dgm:cxn modelId="{DAB553A7-7CFF-46D8-A072-AD01AAC29951}" srcId="{7AF22BC5-C5CC-46BB-B425-D971DC119543}" destId="{8D17113F-A8A4-4C85-AEBE-1FAC473995B4}" srcOrd="5" destOrd="0" parTransId="{9516B87E-D1E1-4A55-B38D-82F55507832C}" sibTransId="{A086FD83-DA06-4433-80A1-99320BE59B0F}"/>
    <dgm:cxn modelId="{E9EC21BE-862D-1E40-A580-54CB416B2F4B}" type="presOf" srcId="{8D17113F-A8A4-4C85-AEBE-1FAC473995B4}" destId="{E6B115EA-8028-BD4D-BF8A-97B56FBC7F66}" srcOrd="1" destOrd="0" presId="urn:microsoft.com/office/officeart/2005/8/layout/list1"/>
    <dgm:cxn modelId="{C06841D0-03A0-A142-8D54-51C8B74B5CA5}" type="presOf" srcId="{3CBC3979-5D7D-4123-A45E-3AC9B042A5B7}" destId="{829A0A11-6E6E-8943-96C8-8D49D0973B8D}" srcOrd="0" destOrd="0" presId="urn:microsoft.com/office/officeart/2005/8/layout/list1"/>
    <dgm:cxn modelId="{9EA7A1D0-CC58-4A42-BD6D-C934CCEC3640}" srcId="{7AF22BC5-C5CC-46BB-B425-D971DC119543}" destId="{BDB04148-BFBB-44EC-ACA0-9E3AF1035444}" srcOrd="4" destOrd="0" parTransId="{0899D053-BED8-4F9A-A3A1-967D3FD6BB1C}" sibTransId="{A7712FCE-8B2C-4619-888C-6B3C109C3897}"/>
    <dgm:cxn modelId="{55033CDA-61F1-F145-900D-FCDE2E4BC1CF}" type="presOf" srcId="{3CBC3979-5D7D-4123-A45E-3AC9B042A5B7}" destId="{F42FBC53-F353-764B-B4F5-468440E84147}" srcOrd="1" destOrd="0" presId="urn:microsoft.com/office/officeart/2005/8/layout/list1"/>
    <dgm:cxn modelId="{D16B94EB-2638-BA44-B626-0210B3311D64}" type="presOf" srcId="{7389C2CA-7F5D-4DE4-B55C-3D0A570F7CB5}" destId="{F90A6FEA-3658-D846-BDD4-1674E54D42ED}" srcOrd="0" destOrd="0" presId="urn:microsoft.com/office/officeart/2005/8/layout/list1"/>
    <dgm:cxn modelId="{F2256FF5-FF25-B04C-B2F0-63DE277FD490}" type="presOf" srcId="{F1076817-21F5-42FB-86B0-A23C49854BBB}" destId="{96790CAE-FA71-0F42-B2D6-F799EAFC2D33}" srcOrd="1" destOrd="0" presId="urn:microsoft.com/office/officeart/2005/8/layout/list1"/>
    <dgm:cxn modelId="{E4420FFA-5183-1C48-89AA-8D7F431428B0}" type="presOf" srcId="{BDB04148-BFBB-44EC-ACA0-9E3AF1035444}" destId="{52E219B3-FBEE-224E-811A-2F0A01A6E6C6}" srcOrd="0" destOrd="0" presId="urn:microsoft.com/office/officeart/2005/8/layout/list1"/>
    <dgm:cxn modelId="{886182F1-CE8F-2D48-BA7E-AC6C1BB2EF0B}" type="presParOf" srcId="{66D923DF-B075-E54B-86E2-E4362FBCD3AF}" destId="{4308D923-35F5-3045-B536-0348BF1B1CCF}" srcOrd="0" destOrd="0" presId="urn:microsoft.com/office/officeart/2005/8/layout/list1"/>
    <dgm:cxn modelId="{860D2B24-CDD5-B94D-B39F-EA662972B3F3}" type="presParOf" srcId="{4308D923-35F5-3045-B536-0348BF1B1CCF}" destId="{ABEB760C-0933-BE48-9499-689E2EC6FBDF}" srcOrd="0" destOrd="0" presId="urn:microsoft.com/office/officeart/2005/8/layout/list1"/>
    <dgm:cxn modelId="{1919E5FC-B0D7-0446-BBF1-8CC15C8F822F}" type="presParOf" srcId="{4308D923-35F5-3045-B536-0348BF1B1CCF}" destId="{96790CAE-FA71-0F42-B2D6-F799EAFC2D33}" srcOrd="1" destOrd="0" presId="urn:microsoft.com/office/officeart/2005/8/layout/list1"/>
    <dgm:cxn modelId="{7F60CB00-86ED-CA46-A387-4112B079BE54}" type="presParOf" srcId="{66D923DF-B075-E54B-86E2-E4362FBCD3AF}" destId="{28ADB98E-C296-0A48-9028-BBB076012585}" srcOrd="1" destOrd="0" presId="urn:microsoft.com/office/officeart/2005/8/layout/list1"/>
    <dgm:cxn modelId="{0BC0884E-F98F-854F-B38B-DCC58322A4F9}" type="presParOf" srcId="{66D923DF-B075-E54B-86E2-E4362FBCD3AF}" destId="{44DA0128-EBAE-DE42-A383-243466BFBAA5}" srcOrd="2" destOrd="0" presId="urn:microsoft.com/office/officeart/2005/8/layout/list1"/>
    <dgm:cxn modelId="{DA0FCC19-2734-8442-9D9E-A03BD0EFD5F9}" type="presParOf" srcId="{66D923DF-B075-E54B-86E2-E4362FBCD3AF}" destId="{CDC6CBBD-CA2B-5041-8811-2284D38E90F5}" srcOrd="3" destOrd="0" presId="urn:microsoft.com/office/officeart/2005/8/layout/list1"/>
    <dgm:cxn modelId="{B767B82F-8E21-754B-9CC1-F5A8E77EEFA6}" type="presParOf" srcId="{66D923DF-B075-E54B-86E2-E4362FBCD3AF}" destId="{CBFBC87E-A97A-964F-8FB5-AE60C4978A6A}" srcOrd="4" destOrd="0" presId="urn:microsoft.com/office/officeart/2005/8/layout/list1"/>
    <dgm:cxn modelId="{8105DB57-D44E-0E44-8FF7-094D222ADD52}" type="presParOf" srcId="{CBFBC87E-A97A-964F-8FB5-AE60C4978A6A}" destId="{829A0A11-6E6E-8943-96C8-8D49D0973B8D}" srcOrd="0" destOrd="0" presId="urn:microsoft.com/office/officeart/2005/8/layout/list1"/>
    <dgm:cxn modelId="{CDE45570-13E6-B64E-ADD1-7089A70A0FE8}" type="presParOf" srcId="{CBFBC87E-A97A-964F-8FB5-AE60C4978A6A}" destId="{F42FBC53-F353-764B-B4F5-468440E84147}" srcOrd="1" destOrd="0" presId="urn:microsoft.com/office/officeart/2005/8/layout/list1"/>
    <dgm:cxn modelId="{8BB26C4D-FBBC-4742-B22B-324378D56183}" type="presParOf" srcId="{66D923DF-B075-E54B-86E2-E4362FBCD3AF}" destId="{ACBF1FB0-1352-194C-9BA9-00AB05A48E3C}" srcOrd="5" destOrd="0" presId="urn:microsoft.com/office/officeart/2005/8/layout/list1"/>
    <dgm:cxn modelId="{B1D2027F-0553-3A48-AEDD-7E04A79C6F98}" type="presParOf" srcId="{66D923DF-B075-E54B-86E2-E4362FBCD3AF}" destId="{51A64264-A779-6147-BB10-C8D1BD9BB41B}" srcOrd="6" destOrd="0" presId="urn:microsoft.com/office/officeart/2005/8/layout/list1"/>
    <dgm:cxn modelId="{FDD3D260-2B17-8547-A238-882C3BE51B8E}" type="presParOf" srcId="{66D923DF-B075-E54B-86E2-E4362FBCD3AF}" destId="{F740FAB7-167E-1449-B396-9F31733178CB}" srcOrd="7" destOrd="0" presId="urn:microsoft.com/office/officeart/2005/8/layout/list1"/>
    <dgm:cxn modelId="{4EF650E3-25FC-0D48-BFAC-1132B369C2DA}" type="presParOf" srcId="{66D923DF-B075-E54B-86E2-E4362FBCD3AF}" destId="{D8B7A5C4-3ABB-6740-B50E-D16F35E9ABF8}" srcOrd="8" destOrd="0" presId="urn:microsoft.com/office/officeart/2005/8/layout/list1"/>
    <dgm:cxn modelId="{A51A3654-72A5-1C44-87A8-EF73A541BE62}" type="presParOf" srcId="{D8B7A5C4-3ABB-6740-B50E-D16F35E9ABF8}" destId="{F4EACD86-07E7-CE4C-A76A-97CBB96E5300}" srcOrd="0" destOrd="0" presId="urn:microsoft.com/office/officeart/2005/8/layout/list1"/>
    <dgm:cxn modelId="{ABB10970-F27E-0141-96EA-635E9365933C}" type="presParOf" srcId="{D8B7A5C4-3ABB-6740-B50E-D16F35E9ABF8}" destId="{8CA5DA10-E236-D643-8AA0-BB3245AB4C7F}" srcOrd="1" destOrd="0" presId="urn:microsoft.com/office/officeart/2005/8/layout/list1"/>
    <dgm:cxn modelId="{C24A16EF-2074-C149-9A14-2A0614398845}" type="presParOf" srcId="{66D923DF-B075-E54B-86E2-E4362FBCD3AF}" destId="{0C00A5C5-CAAD-E142-B22F-F81A2EB380DE}" srcOrd="9" destOrd="0" presId="urn:microsoft.com/office/officeart/2005/8/layout/list1"/>
    <dgm:cxn modelId="{39771EF3-D45E-3240-A298-2CF3F643D5D7}" type="presParOf" srcId="{66D923DF-B075-E54B-86E2-E4362FBCD3AF}" destId="{1CECF221-45FC-C245-93ED-9E8937B42E81}" srcOrd="10" destOrd="0" presId="urn:microsoft.com/office/officeart/2005/8/layout/list1"/>
    <dgm:cxn modelId="{AA1BD78F-C767-3643-A531-5E2E5813855F}" type="presParOf" srcId="{66D923DF-B075-E54B-86E2-E4362FBCD3AF}" destId="{BC1473E2-D51B-F343-A348-A44C32C9CE2F}" srcOrd="11" destOrd="0" presId="urn:microsoft.com/office/officeart/2005/8/layout/list1"/>
    <dgm:cxn modelId="{BA37573F-02B4-DD41-96B5-19B33952DD20}" type="presParOf" srcId="{66D923DF-B075-E54B-86E2-E4362FBCD3AF}" destId="{77D1AC5C-04B6-2C4C-A328-A02D2EA7BADD}" srcOrd="12" destOrd="0" presId="urn:microsoft.com/office/officeart/2005/8/layout/list1"/>
    <dgm:cxn modelId="{F0039C4E-E840-144E-8F2E-485A47DC3F18}" type="presParOf" srcId="{77D1AC5C-04B6-2C4C-A328-A02D2EA7BADD}" destId="{F90A6FEA-3658-D846-BDD4-1674E54D42ED}" srcOrd="0" destOrd="0" presId="urn:microsoft.com/office/officeart/2005/8/layout/list1"/>
    <dgm:cxn modelId="{B1EE4535-BA4E-9042-A84D-1093AF5B81A0}" type="presParOf" srcId="{77D1AC5C-04B6-2C4C-A328-A02D2EA7BADD}" destId="{B97ADF11-151B-1C4C-B689-B5A5F0C38C0E}" srcOrd="1" destOrd="0" presId="urn:microsoft.com/office/officeart/2005/8/layout/list1"/>
    <dgm:cxn modelId="{03192128-84E1-804C-8E37-B9B67A1C6760}" type="presParOf" srcId="{66D923DF-B075-E54B-86E2-E4362FBCD3AF}" destId="{FD30D417-7950-4045-92D3-A91ED3ABD858}" srcOrd="13" destOrd="0" presId="urn:microsoft.com/office/officeart/2005/8/layout/list1"/>
    <dgm:cxn modelId="{5F19EFE2-6D4A-F243-850B-36B8A82E4689}" type="presParOf" srcId="{66D923DF-B075-E54B-86E2-E4362FBCD3AF}" destId="{0A82D839-7CF0-6249-A2A1-FC62095CC4B5}" srcOrd="14" destOrd="0" presId="urn:microsoft.com/office/officeart/2005/8/layout/list1"/>
    <dgm:cxn modelId="{EC5FBCC4-0101-7946-B7A3-3EEB62B52F53}" type="presParOf" srcId="{66D923DF-B075-E54B-86E2-E4362FBCD3AF}" destId="{9EF23FA3-B7C4-BD4B-B6F1-C852490237B0}" srcOrd="15" destOrd="0" presId="urn:microsoft.com/office/officeart/2005/8/layout/list1"/>
    <dgm:cxn modelId="{FDA52877-354A-A24A-9362-3B400DDBC49A}" type="presParOf" srcId="{66D923DF-B075-E54B-86E2-E4362FBCD3AF}" destId="{3689AF89-7E11-544A-9BA9-D231E90360B9}" srcOrd="16" destOrd="0" presId="urn:microsoft.com/office/officeart/2005/8/layout/list1"/>
    <dgm:cxn modelId="{DA255EA0-3BE9-564B-A727-0357D88A3625}" type="presParOf" srcId="{3689AF89-7E11-544A-9BA9-D231E90360B9}" destId="{52E219B3-FBEE-224E-811A-2F0A01A6E6C6}" srcOrd="0" destOrd="0" presId="urn:microsoft.com/office/officeart/2005/8/layout/list1"/>
    <dgm:cxn modelId="{CF59A26C-494B-964E-A0C2-A85110188413}" type="presParOf" srcId="{3689AF89-7E11-544A-9BA9-D231E90360B9}" destId="{7CF44207-A989-9D4B-AF48-AB4B44737CA6}" srcOrd="1" destOrd="0" presId="urn:microsoft.com/office/officeart/2005/8/layout/list1"/>
    <dgm:cxn modelId="{7E57AC1C-7685-AB4E-B77C-82F1AE7FDC60}" type="presParOf" srcId="{66D923DF-B075-E54B-86E2-E4362FBCD3AF}" destId="{A9FEE240-12A0-0F4D-AF65-24B300C7BCAD}" srcOrd="17" destOrd="0" presId="urn:microsoft.com/office/officeart/2005/8/layout/list1"/>
    <dgm:cxn modelId="{D7DC66A8-357D-1C41-91F8-D2B515DDEEB7}" type="presParOf" srcId="{66D923DF-B075-E54B-86E2-E4362FBCD3AF}" destId="{605E226C-7EDD-FC4F-961F-B53EC6F63A6F}" srcOrd="18" destOrd="0" presId="urn:microsoft.com/office/officeart/2005/8/layout/list1"/>
    <dgm:cxn modelId="{86D32E56-B8EF-AF4B-963F-6A3C0685F901}" type="presParOf" srcId="{66D923DF-B075-E54B-86E2-E4362FBCD3AF}" destId="{4F955C63-28A8-B945-B3C6-16A00A79FC83}" srcOrd="19" destOrd="0" presId="urn:microsoft.com/office/officeart/2005/8/layout/list1"/>
    <dgm:cxn modelId="{01F5C79A-B2FA-9A41-824B-B9C129B32400}" type="presParOf" srcId="{66D923DF-B075-E54B-86E2-E4362FBCD3AF}" destId="{C7D3E916-BE3E-6C44-9D89-BBE602661155}" srcOrd="20" destOrd="0" presId="urn:microsoft.com/office/officeart/2005/8/layout/list1"/>
    <dgm:cxn modelId="{AA51A66A-712E-6A48-9412-552F8AD687EB}" type="presParOf" srcId="{C7D3E916-BE3E-6C44-9D89-BBE602661155}" destId="{58F136EA-55C1-4C49-86D8-B6B096D31484}" srcOrd="0" destOrd="0" presId="urn:microsoft.com/office/officeart/2005/8/layout/list1"/>
    <dgm:cxn modelId="{8904EF99-5098-E340-9FFB-54F78336BFD9}" type="presParOf" srcId="{C7D3E916-BE3E-6C44-9D89-BBE602661155}" destId="{E6B115EA-8028-BD4D-BF8A-97B56FBC7F66}" srcOrd="1" destOrd="0" presId="urn:microsoft.com/office/officeart/2005/8/layout/list1"/>
    <dgm:cxn modelId="{09239070-BC2B-F140-A59E-F66D43DC4B31}" type="presParOf" srcId="{66D923DF-B075-E54B-86E2-E4362FBCD3AF}" destId="{33B712FA-18D6-D34A-ABE3-7347896D98CD}" srcOrd="21" destOrd="0" presId="urn:microsoft.com/office/officeart/2005/8/layout/list1"/>
    <dgm:cxn modelId="{ACB01546-39FE-EB42-B52E-03CC60866BF3}" type="presParOf" srcId="{66D923DF-B075-E54B-86E2-E4362FBCD3AF}" destId="{AA120B6F-52F1-E643-9A40-5E72A04AA163}" srcOrd="22" destOrd="0" presId="urn:microsoft.com/office/officeart/2005/8/layout/list1"/>
    <dgm:cxn modelId="{495B59AB-A087-4244-8D17-729E6B563EFD}" type="presParOf" srcId="{66D923DF-B075-E54B-86E2-E4362FBCD3AF}" destId="{4688418A-2F24-FC40-8222-5472A856D782}" srcOrd="23" destOrd="0" presId="urn:microsoft.com/office/officeart/2005/8/layout/list1"/>
    <dgm:cxn modelId="{304302FB-A825-6C4C-B036-D411F15F5700}" type="presParOf" srcId="{66D923DF-B075-E54B-86E2-E4362FBCD3AF}" destId="{D38AFDDA-BA11-D04C-A2F3-3CDB122B9163}" srcOrd="24" destOrd="0" presId="urn:microsoft.com/office/officeart/2005/8/layout/list1"/>
    <dgm:cxn modelId="{AAA9DB9D-31C7-2D42-B132-9BCFB5C42977}" type="presParOf" srcId="{D38AFDDA-BA11-D04C-A2F3-3CDB122B9163}" destId="{0CAFC5EE-6D46-F14C-8271-BB04AAF655E9}" srcOrd="0" destOrd="0" presId="urn:microsoft.com/office/officeart/2005/8/layout/list1"/>
    <dgm:cxn modelId="{C4A1141B-DEA2-5549-AED1-E66BFBC4B629}" type="presParOf" srcId="{D38AFDDA-BA11-D04C-A2F3-3CDB122B9163}" destId="{B9C7B3DA-69AB-7041-9632-99CC6245DD18}" srcOrd="1" destOrd="0" presId="urn:microsoft.com/office/officeart/2005/8/layout/list1"/>
    <dgm:cxn modelId="{5F17532A-2B3E-B04E-9ADF-BD63E238027A}" type="presParOf" srcId="{66D923DF-B075-E54B-86E2-E4362FBCD3AF}" destId="{B2B7FA5B-C1D8-064D-9821-D54B0B730282}" srcOrd="25" destOrd="0" presId="urn:microsoft.com/office/officeart/2005/8/layout/list1"/>
    <dgm:cxn modelId="{0B222AF7-E899-C74F-9910-A2A07560AB79}" type="presParOf" srcId="{66D923DF-B075-E54B-86E2-E4362FBCD3AF}" destId="{88D93A3C-2592-E648-B196-8040C32F138B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A0128-EBAE-DE42-A383-243466BFBAA5}">
      <dsp:nvSpPr>
        <dsp:cNvPr id="0" name=""/>
        <dsp:cNvSpPr/>
      </dsp:nvSpPr>
      <dsp:spPr>
        <a:xfrm>
          <a:off x="0" y="28286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90CAE-FA71-0F42-B2D6-F799EAFC2D33}">
      <dsp:nvSpPr>
        <dsp:cNvPr id="0" name=""/>
        <dsp:cNvSpPr/>
      </dsp:nvSpPr>
      <dsp:spPr>
        <a:xfrm>
          <a:off x="386413" y="46702"/>
          <a:ext cx="5409786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Sitemap</a:t>
          </a:r>
        </a:p>
      </dsp:txBody>
      <dsp:txXfrm>
        <a:off x="409470" y="69759"/>
        <a:ext cx="5363672" cy="426206"/>
      </dsp:txXfrm>
    </dsp:sp>
    <dsp:sp modelId="{51A64264-A779-6147-BB10-C8D1BD9BB41B}">
      <dsp:nvSpPr>
        <dsp:cNvPr id="0" name=""/>
        <dsp:cNvSpPr/>
      </dsp:nvSpPr>
      <dsp:spPr>
        <a:xfrm>
          <a:off x="0" y="100862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2FBC53-F353-764B-B4F5-468440E84147}">
      <dsp:nvSpPr>
        <dsp:cNvPr id="0" name=""/>
        <dsp:cNvSpPr/>
      </dsp:nvSpPr>
      <dsp:spPr>
        <a:xfrm>
          <a:off x="386413" y="772462"/>
          <a:ext cx="5409786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Wireframes (Mobile, Tablet &amp; Desktop)</a:t>
          </a:r>
        </a:p>
      </dsp:txBody>
      <dsp:txXfrm>
        <a:off x="409470" y="795519"/>
        <a:ext cx="5363672" cy="426206"/>
      </dsp:txXfrm>
    </dsp:sp>
    <dsp:sp modelId="{1CECF221-45FC-C245-93ED-9E8937B42E81}">
      <dsp:nvSpPr>
        <dsp:cNvPr id="0" name=""/>
        <dsp:cNvSpPr/>
      </dsp:nvSpPr>
      <dsp:spPr>
        <a:xfrm>
          <a:off x="0" y="173438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5DA10-E236-D643-8AA0-BB3245AB4C7F}">
      <dsp:nvSpPr>
        <dsp:cNvPr id="0" name=""/>
        <dsp:cNvSpPr/>
      </dsp:nvSpPr>
      <dsp:spPr>
        <a:xfrm>
          <a:off x="386413" y="1498222"/>
          <a:ext cx="540978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Colours</a:t>
          </a:r>
        </a:p>
      </dsp:txBody>
      <dsp:txXfrm>
        <a:off x="409470" y="1521279"/>
        <a:ext cx="5363672" cy="426206"/>
      </dsp:txXfrm>
    </dsp:sp>
    <dsp:sp modelId="{0A82D839-7CF0-6249-A2A1-FC62095CC4B5}">
      <dsp:nvSpPr>
        <dsp:cNvPr id="0" name=""/>
        <dsp:cNvSpPr/>
      </dsp:nvSpPr>
      <dsp:spPr>
        <a:xfrm>
          <a:off x="0" y="2460141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ADF11-151B-1C4C-B689-B5A5F0C38C0E}">
      <dsp:nvSpPr>
        <dsp:cNvPr id="0" name=""/>
        <dsp:cNvSpPr/>
      </dsp:nvSpPr>
      <dsp:spPr>
        <a:xfrm>
          <a:off x="386413" y="2223981"/>
          <a:ext cx="5409786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Mobile Layout</a:t>
          </a:r>
        </a:p>
      </dsp:txBody>
      <dsp:txXfrm>
        <a:off x="409470" y="2247038"/>
        <a:ext cx="5363672" cy="426206"/>
      </dsp:txXfrm>
    </dsp:sp>
    <dsp:sp modelId="{605E226C-7EDD-FC4F-961F-B53EC6F63A6F}">
      <dsp:nvSpPr>
        <dsp:cNvPr id="0" name=""/>
        <dsp:cNvSpPr/>
      </dsp:nvSpPr>
      <dsp:spPr>
        <a:xfrm>
          <a:off x="0" y="318590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44207-A989-9D4B-AF48-AB4B44737CA6}">
      <dsp:nvSpPr>
        <dsp:cNvPr id="0" name=""/>
        <dsp:cNvSpPr/>
      </dsp:nvSpPr>
      <dsp:spPr>
        <a:xfrm>
          <a:off x="386413" y="2949742"/>
          <a:ext cx="5409786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Tablet Layout</a:t>
          </a:r>
        </a:p>
      </dsp:txBody>
      <dsp:txXfrm>
        <a:off x="409470" y="2972799"/>
        <a:ext cx="5363672" cy="426206"/>
      </dsp:txXfrm>
    </dsp:sp>
    <dsp:sp modelId="{AA120B6F-52F1-E643-9A40-5E72A04AA163}">
      <dsp:nvSpPr>
        <dsp:cNvPr id="0" name=""/>
        <dsp:cNvSpPr/>
      </dsp:nvSpPr>
      <dsp:spPr>
        <a:xfrm>
          <a:off x="0" y="391166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115EA-8028-BD4D-BF8A-97B56FBC7F66}">
      <dsp:nvSpPr>
        <dsp:cNvPr id="0" name=""/>
        <dsp:cNvSpPr/>
      </dsp:nvSpPr>
      <dsp:spPr>
        <a:xfrm>
          <a:off x="386413" y="3675502"/>
          <a:ext cx="5409786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Desktop Layout</a:t>
          </a:r>
        </a:p>
      </dsp:txBody>
      <dsp:txXfrm>
        <a:off x="409470" y="3698559"/>
        <a:ext cx="5363672" cy="426206"/>
      </dsp:txXfrm>
    </dsp:sp>
    <dsp:sp modelId="{88D93A3C-2592-E648-B196-8040C32F138B}">
      <dsp:nvSpPr>
        <dsp:cNvPr id="0" name=""/>
        <dsp:cNvSpPr/>
      </dsp:nvSpPr>
      <dsp:spPr>
        <a:xfrm>
          <a:off x="0" y="463742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7B3DA-69AB-7041-9632-99CC6245DD18}">
      <dsp:nvSpPr>
        <dsp:cNvPr id="0" name=""/>
        <dsp:cNvSpPr/>
      </dsp:nvSpPr>
      <dsp:spPr>
        <a:xfrm>
          <a:off x="386413" y="4401262"/>
          <a:ext cx="5409786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Challenges</a:t>
          </a:r>
        </a:p>
      </dsp:txBody>
      <dsp:txXfrm>
        <a:off x="409470" y="4424319"/>
        <a:ext cx="5363672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his head in his hands&#10;&#10;Description automatically generated">
            <a:extLst>
              <a:ext uri="{FF2B5EF4-FFF2-40B4-BE49-F238E27FC236}">
                <a16:creationId xmlns:a16="http://schemas.microsoft.com/office/drawing/2014/main" id="{EAE30C10-F53B-7E4C-9DB6-E4D2FB7C4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125" b="266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31AB4-0BE4-564E-948B-5B351D1EB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58952"/>
            <a:ext cx="9055227" cy="3794760"/>
          </a:xfrm>
        </p:spPr>
        <p:txBody>
          <a:bodyPr>
            <a:normAutofit/>
          </a:bodyPr>
          <a:lstStyle/>
          <a:p>
            <a:r>
              <a:rPr lang="en-US" sz="8800" dirty="0">
                <a:ln w="15875">
                  <a:solidFill>
                    <a:srgbClr val="FFFFFF"/>
                  </a:solidFill>
                </a:ln>
                <a:noFill/>
              </a:rPr>
              <a:t>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A8E2-143C-584B-B9AA-217C95967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141965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Assessment T1A2</a:t>
            </a:r>
          </a:p>
          <a:p>
            <a:r>
              <a:rPr lang="en-US" sz="2800" dirty="0" err="1">
                <a:solidFill>
                  <a:schemeClr val="tx1"/>
                </a:solidFill>
              </a:rPr>
              <a:t>mkmotschmann.netlify.app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By Maximilian K. Motschmann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7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6D404-C312-0A4D-ABF8-D04CFABD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 b="1" dirty="0"/>
              <a:t>Tablet Layout – Landing Page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6FD9813-A4B0-49D0-9277-FC6BFFF39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35" y="2302831"/>
            <a:ext cx="4998962" cy="2023842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- Heading scales with resolution.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 Profile image scales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 Margin between buttons increase.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A70C4FF-36D1-5B4F-BDA8-ED8CEB88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85" y="923661"/>
            <a:ext cx="2146553" cy="28620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BCDB3AF-E5F2-D149-A1B0-3A56B4D4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53C87-D6D4-8548-8693-699C3F470F9B}"/>
              </a:ext>
            </a:extLst>
          </p:cNvPr>
          <p:cNvSpPr txBox="1"/>
          <p:nvPr/>
        </p:nvSpPr>
        <p:spPr>
          <a:xfrm>
            <a:off x="702527" y="4326673"/>
            <a:ext cx="396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Changes made: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Reduced the margin between the 	profile photo and my name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Centered button text</a:t>
            </a:r>
          </a:p>
        </p:txBody>
      </p:sp>
    </p:spTree>
    <p:extLst>
      <p:ext uri="{BB962C8B-B14F-4D97-AF65-F5344CB8AC3E}">
        <p14:creationId xmlns:p14="http://schemas.microsoft.com/office/powerpoint/2010/main" val="243310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0071E-E8C1-8444-AF54-05E78A04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14" y="4333622"/>
            <a:ext cx="10253188" cy="19202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spc="-100" dirty="0"/>
              <a:t>About Me</a:t>
            </a:r>
            <a:br>
              <a:rPr lang="en-US" sz="4400" b="1" spc="-100" dirty="0"/>
            </a:br>
            <a:r>
              <a:rPr lang="en-US" sz="4400" b="1" spc="-100" dirty="0"/>
              <a:t>Blog Posts</a:t>
            </a:r>
            <a:br>
              <a:rPr lang="en-US" sz="4400" b="1" spc="-100" dirty="0"/>
            </a:br>
            <a:r>
              <a:rPr lang="en-US" sz="4400" b="1" spc="-100" dirty="0"/>
              <a:t>Projects</a:t>
            </a:r>
          </a:p>
        </p:txBody>
      </p:sp>
      <p:pic>
        <p:nvPicPr>
          <p:cNvPr id="13" name="Content Placeholder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AA66515-9EF4-BF40-831E-212D89DA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0746" y="0"/>
            <a:ext cx="1765357" cy="6858000"/>
          </a:xfr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38493A-BFD5-404B-B0E2-CECCC213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698" y="0"/>
            <a:ext cx="1499272" cy="6858000"/>
          </a:xfrm>
          <a:prstGeom prst="rect">
            <a:avLst/>
          </a:prstGeom>
        </p:spPr>
      </p:pic>
      <p:pic>
        <p:nvPicPr>
          <p:cNvPr id="21" name="Picture 20" descr="A picture containing indoor, sitting, person, microwave&#10;&#10;Description automatically generated">
            <a:extLst>
              <a:ext uri="{FF2B5EF4-FFF2-40B4-BE49-F238E27FC236}">
                <a16:creationId xmlns:a16="http://schemas.microsoft.com/office/drawing/2014/main" id="{973B824F-2D62-0644-8556-491D6131B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879" y="1685"/>
            <a:ext cx="240170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D90A81-16BE-1241-9F96-CF9805A542C7}"/>
              </a:ext>
            </a:extLst>
          </p:cNvPr>
          <p:cNvSpPr txBox="1"/>
          <p:nvPr/>
        </p:nvSpPr>
        <p:spPr>
          <a:xfrm>
            <a:off x="502348" y="1771010"/>
            <a:ext cx="37612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made:</a:t>
            </a:r>
          </a:p>
          <a:p>
            <a:pPr marL="285750" indent="-285750">
              <a:buFontTx/>
              <a:buChar char="-"/>
            </a:pPr>
            <a:r>
              <a:rPr lang="en-US" dirty="0"/>
              <a:t>Went back to the mobile code and changed the box height, because the text was spilling.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Navigation bar was positioned on the left and had to be centered for Tablet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BE68E3-B2C8-F140-8FC9-B7740144838B}"/>
              </a:ext>
            </a:extLst>
          </p:cNvPr>
          <p:cNvSpPr txBox="1"/>
          <p:nvPr/>
        </p:nvSpPr>
        <p:spPr>
          <a:xfrm>
            <a:off x="502348" y="760314"/>
            <a:ext cx="419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Boxes have a max-width &amp; height.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6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514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B2895-F42D-A048-9315-1772984E5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42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b="1" dirty="0"/>
              <a:t>Desktop Layout – Landing 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77E11BA-E9BE-CD4A-9199-52E900A7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1" y="1201756"/>
            <a:ext cx="3778286" cy="444504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6440E5-F81B-4D1C-8D2F-7F603395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644" y="2510395"/>
            <a:ext cx="6451109" cy="402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- Image scales to max-width and height.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97023-783E-4F4B-8217-21C06963FC0C}"/>
              </a:ext>
            </a:extLst>
          </p:cNvPr>
          <p:cNvSpPr txBox="1"/>
          <p:nvPr/>
        </p:nvSpPr>
        <p:spPr>
          <a:xfrm>
            <a:off x="5515650" y="3945119"/>
            <a:ext cx="6052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Changes made: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Aligned and centered the button text to the button.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Further reduced the margin between Profile Image and my 	name.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12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BAE1C-D787-5943-95F8-760D2E3F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spc="-100" dirty="0"/>
              <a:t>About Me</a:t>
            </a:r>
            <a:br>
              <a:rPr lang="en-US" sz="2800" b="1" spc="-100" dirty="0"/>
            </a:br>
            <a:r>
              <a:rPr lang="en-US" sz="2800" b="1" spc="-100" dirty="0"/>
              <a:t>Projects</a:t>
            </a:r>
            <a:br>
              <a:rPr lang="en-US" sz="2800" b="1" spc="-100" dirty="0"/>
            </a:br>
            <a:r>
              <a:rPr lang="en-US" sz="2800" b="1" spc="-100" dirty="0"/>
              <a:t>Blog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18355E5-46B9-4B82-B26A-79F059DF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597864"/>
            <a:ext cx="3616348" cy="338688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- Top box in each of the pages shares a max-	width.</a:t>
            </a:r>
          </a:p>
          <a:p>
            <a:r>
              <a:rPr lang="en-US">
                <a:solidFill>
                  <a:srgbClr val="FFFFFF"/>
                </a:solidFill>
              </a:rPr>
              <a:t>- The boxes wrap around with the help of flex-	wrap.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Changes Made:</a:t>
            </a:r>
          </a:p>
          <a:p>
            <a:r>
              <a:rPr lang="en-US">
                <a:solidFill>
                  <a:srgbClr val="FFFFFF"/>
                </a:solidFill>
              </a:rPr>
              <a:t>- None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1A1FFA-6C75-114A-951A-64A1B3E3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840" y="762000"/>
            <a:ext cx="3227069" cy="5334000"/>
          </a:xfrm>
          <a:prstGeom prst="rect">
            <a:avLst/>
          </a:prstGeom>
        </p:spPr>
      </p:pic>
      <p:pic>
        <p:nvPicPr>
          <p:cNvPr id="7" name="Picture 6" descr="A picture containing person, bed, person, oven&#10;&#10;Description automatically generated">
            <a:extLst>
              <a:ext uri="{FF2B5EF4-FFF2-40B4-BE49-F238E27FC236}">
                <a16:creationId xmlns:a16="http://schemas.microsoft.com/office/drawing/2014/main" id="{60F7EACF-DF21-C549-A370-E4D018A8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79" y="762001"/>
            <a:ext cx="2149009" cy="2506134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831FEAF-E1C1-C343-9A36-8B3F13D80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196" y="3589868"/>
            <a:ext cx="1992374" cy="25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3577A01-3DD8-4E33-BEE1-3065F7E6F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5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150D3-8EBA-9044-9944-E5FD48D5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b="1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4945-19E1-314A-B965-D6AB9169C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00945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- Getting a satisfactory design</a:t>
            </a:r>
          </a:p>
          <a:p>
            <a:r>
              <a:rPr lang="en-US" dirty="0">
                <a:solidFill>
                  <a:srgbClr val="FFFFFF"/>
                </a:solidFill>
              </a:rPr>
              <a:t>- Picking the right </a:t>
            </a:r>
            <a:r>
              <a:rPr lang="en-US" dirty="0" err="1">
                <a:solidFill>
                  <a:srgbClr val="FFFFFF"/>
                </a:solidFill>
              </a:rPr>
              <a:t>colours</a:t>
            </a:r>
            <a:endParaRPr lang="en-US" dirty="0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- </a:t>
            </a:r>
            <a:r>
              <a:rPr lang="en-US" dirty="0">
                <a:solidFill>
                  <a:srgbClr val="FFFFFF"/>
                </a:solidFill>
              </a:rPr>
              <a:t>Getting the footer to stay at the bottom</a:t>
            </a:r>
          </a:p>
          <a:p>
            <a:r>
              <a:rPr lang="en-US" dirty="0">
                <a:solidFill>
                  <a:srgbClr val="FFFFFF"/>
                </a:solidFill>
              </a:rPr>
              <a:t>- Getting the profile picture centered and my name</a:t>
            </a:r>
          </a:p>
          <a:p>
            <a:r>
              <a:rPr lang="en-US" dirty="0">
                <a:solidFill>
                  <a:srgbClr val="FFFFFF"/>
                </a:solidFill>
              </a:rPr>
              <a:t>- Keeping the code organized</a:t>
            </a:r>
          </a:p>
          <a:p>
            <a:r>
              <a:rPr lang="en-US" dirty="0">
                <a:solidFill>
                  <a:srgbClr val="FFFFFF"/>
                </a:solidFill>
              </a:rPr>
              <a:t>- Reviewing the code</a:t>
            </a: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31DFE569-D152-E547-AE06-3129AB95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9" r="26235" b="-1"/>
          <a:stretch/>
        </p:blipFill>
        <p:spPr>
          <a:xfrm>
            <a:off x="7545032" y="759599"/>
            <a:ext cx="3778286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1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0120-D7A0-854B-9462-0F37133A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sz="4200" b="1" dirty="0"/>
              <a:t>Index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5BE53F-4B54-4981-9314-77C9275DC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214214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59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728301-AE62-584F-8D74-67412C469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045" y="2835078"/>
            <a:ext cx="2947482" cy="1170878"/>
          </a:xfrm>
        </p:spPr>
        <p:txBody>
          <a:bodyPr anchor="b">
            <a:normAutofit/>
          </a:bodyPr>
          <a:lstStyle/>
          <a:p>
            <a:r>
              <a:rPr lang="en-US" sz="4800" b="1" dirty="0"/>
              <a:t>Sitemap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9B54051-8A0C-4848-A8A5-1E43D2F98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1051374"/>
            <a:ext cx="7491363" cy="473828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45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2E137-E4B2-604D-9D17-7EB68E8D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36" y="1857141"/>
            <a:ext cx="2947482" cy="1038177"/>
          </a:xfrm>
        </p:spPr>
        <p:txBody>
          <a:bodyPr anchor="b">
            <a:noAutofit/>
          </a:bodyPr>
          <a:lstStyle/>
          <a:p>
            <a:r>
              <a:rPr lang="en-US" sz="4400" b="1" dirty="0"/>
              <a:t>Wireframes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8E326-6A10-604E-8BEB-94F2D206D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80" y="2909911"/>
            <a:ext cx="2563794" cy="1038177"/>
          </a:xfrm>
        </p:spPr>
        <p:txBody>
          <a:bodyPr anchor="t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Mobile Layout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8015089-FFC0-5F4B-B824-4F7DE361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948369"/>
            <a:ext cx="7491363" cy="4944298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406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516" y="4212709"/>
            <a:ext cx="10764932" cy="1873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5C008-C3D1-9542-8985-EBE9796FB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406" y="4386057"/>
            <a:ext cx="10599042" cy="152724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Tablet Layout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39F5333-6065-3944-8B97-16AF9CD0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753" y="757326"/>
            <a:ext cx="6602455" cy="318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0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B05EE-A824-D341-B75C-E9D0255B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631" y="2665378"/>
            <a:ext cx="3654857" cy="152724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6000" b="1" spc="-100" dirty="0"/>
              <a:t>Desktop Layout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Diagram, engineering drawing&#10;&#10;Description automatically generated">
            <a:extLst>
              <a:ext uri="{FF2B5EF4-FFF2-40B4-BE49-F238E27FC236}">
                <a16:creationId xmlns:a16="http://schemas.microsoft.com/office/drawing/2014/main" id="{91FF3EF6-23AD-6E48-8310-9751959DB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15" y="1008501"/>
            <a:ext cx="6500974" cy="48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5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5285A-DD09-2045-BF85-003BE1BF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Colours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A65C6-D8D8-0247-82F1-F5F443D6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170" y="1"/>
            <a:ext cx="5910677" cy="6858000"/>
          </a:xfrm>
        </p:spPr>
        <p:txBody>
          <a:bodyPr>
            <a:normAutofit/>
          </a:bodyPr>
          <a:lstStyle/>
          <a:p>
            <a:endParaRPr lang="en-AU" dirty="0"/>
          </a:p>
          <a:p>
            <a:r>
              <a:rPr lang="en-AU" sz="1800" u="sng" dirty="0"/>
              <a:t>Headings: </a:t>
            </a:r>
          </a:p>
          <a:p>
            <a:pPr marL="0" indent="0">
              <a:buNone/>
            </a:pPr>
            <a:r>
              <a:rPr lang="en-AU" sz="1800" dirty="0"/>
              <a:t>	</a:t>
            </a:r>
            <a:r>
              <a:rPr lang="en-AU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Black: </a:t>
            </a:r>
            <a:r>
              <a:rPr lang="en-AU" sz="1800" dirty="0">
                <a:solidFill>
                  <a:srgbClr val="1C1C1C"/>
                </a:solidFill>
              </a:rPr>
              <a:t>		#1C1C1C</a:t>
            </a:r>
          </a:p>
          <a:p>
            <a:pPr marL="0" indent="0">
              <a:buNone/>
            </a:pPr>
            <a:endParaRPr lang="en-AU" sz="1800" dirty="0"/>
          </a:p>
          <a:p>
            <a:r>
              <a:rPr lang="en-AU" sz="1800" u="sng" dirty="0"/>
              <a:t>Paragraphs, Visited Links, Buttons:</a:t>
            </a:r>
          </a:p>
          <a:p>
            <a:pPr marL="0" indent="0">
              <a:buNone/>
            </a:pPr>
            <a:r>
              <a:rPr lang="en-AU" sz="1800" dirty="0"/>
              <a:t>Various Greys: </a:t>
            </a:r>
          </a:p>
          <a:p>
            <a:pPr marL="0" indent="0" algn="ctr">
              <a:buNone/>
            </a:pPr>
            <a:r>
              <a:rPr lang="en-AU" sz="1800" dirty="0">
                <a:solidFill>
                  <a:srgbClr val="696969"/>
                </a:solidFill>
              </a:rPr>
              <a:t>#696969</a:t>
            </a:r>
            <a:r>
              <a:rPr lang="en-AU" sz="1800" dirty="0"/>
              <a:t>, </a:t>
            </a:r>
            <a:r>
              <a:rPr lang="en-AU" sz="1800" dirty="0">
                <a:solidFill>
                  <a:srgbClr val="808080"/>
                </a:solidFill>
              </a:rPr>
              <a:t>#808080</a:t>
            </a:r>
            <a:r>
              <a:rPr lang="en-AU" sz="1800" dirty="0"/>
              <a:t>, </a:t>
            </a:r>
            <a:r>
              <a:rPr lang="en-AU" sz="1800" dirty="0">
                <a:solidFill>
                  <a:srgbClr val="C0C0C0"/>
                </a:solidFill>
              </a:rPr>
              <a:t>#C0C0C0</a:t>
            </a:r>
            <a:r>
              <a:rPr lang="en-AU" sz="1800" dirty="0"/>
              <a:t>, </a:t>
            </a:r>
            <a:r>
              <a:rPr lang="en-AU" sz="1800" dirty="0">
                <a:solidFill>
                  <a:srgbClr val="D3D3D3"/>
                </a:solidFill>
              </a:rPr>
              <a:t>#D3D3D3</a:t>
            </a:r>
            <a:r>
              <a:rPr lang="en-AU" sz="1800" dirty="0"/>
              <a:t>,  </a:t>
            </a:r>
            <a:r>
              <a:rPr lang="en-AU" sz="1800" dirty="0">
                <a:solidFill>
                  <a:srgbClr val="DADDD8"/>
                </a:solidFill>
              </a:rPr>
              <a:t>#DADDD8</a:t>
            </a:r>
            <a:r>
              <a:rPr lang="en-AU" sz="1800" dirty="0"/>
              <a:t>, </a:t>
            </a:r>
            <a:r>
              <a:rPr lang="en-AU" sz="1800" dirty="0">
                <a:solidFill>
                  <a:srgbClr val="F2F2F2"/>
                </a:solidFill>
              </a:rPr>
              <a:t>#F2F2F2</a:t>
            </a:r>
          </a:p>
          <a:p>
            <a:pPr marL="0" indent="0">
              <a:buNone/>
            </a:pPr>
            <a:endParaRPr lang="en-AU" sz="1800" dirty="0"/>
          </a:p>
          <a:p>
            <a:r>
              <a:rPr lang="en-AU" sz="1800" u="sng" dirty="0"/>
              <a:t>Links</a:t>
            </a:r>
          </a:p>
          <a:p>
            <a:pPr marL="0" indent="0">
              <a:buNone/>
            </a:pPr>
            <a:r>
              <a:rPr lang="en-AU" sz="1800" dirty="0"/>
              <a:t>	Blue: 		</a:t>
            </a:r>
            <a:r>
              <a:rPr lang="en-AU" sz="1800" dirty="0">
                <a:solidFill>
                  <a:srgbClr val="0000FF"/>
                </a:solidFill>
              </a:rPr>
              <a:t>#0000FF</a:t>
            </a:r>
          </a:p>
          <a:p>
            <a:pPr marL="0" indent="0">
              <a:buNone/>
            </a:pPr>
            <a:endParaRPr lang="en-AU" sz="1800" dirty="0"/>
          </a:p>
          <a:p>
            <a:r>
              <a:rPr lang="en-AU" sz="1800" u="sng" dirty="0"/>
              <a:t>Content boxes: </a:t>
            </a:r>
          </a:p>
          <a:p>
            <a:pPr marL="0" indent="0">
              <a:buNone/>
            </a:pPr>
            <a:r>
              <a:rPr lang="en-AU" sz="1800" dirty="0"/>
              <a:t>Light Greyish Yellow:	</a:t>
            </a:r>
            <a:r>
              <a:rPr lang="en-AU" sz="1800" dirty="0">
                <a:solidFill>
                  <a:srgbClr val="ECEBE4"/>
                </a:solidFill>
              </a:rPr>
              <a:t>#ecebe4</a:t>
            </a:r>
          </a:p>
          <a:p>
            <a:pPr marL="0" indent="0">
              <a:buNone/>
            </a:pPr>
            <a:endParaRPr lang="en-AU" sz="1800" dirty="0"/>
          </a:p>
          <a:p>
            <a:r>
              <a:rPr lang="en-AU" sz="1800" u="sng" dirty="0"/>
              <a:t>Footer text:</a:t>
            </a:r>
          </a:p>
          <a:p>
            <a:pPr marL="0" indent="0">
              <a:buNone/>
            </a:pPr>
            <a:r>
              <a:rPr lang="en-AU" sz="1800" dirty="0"/>
              <a:t>	White: 		</a:t>
            </a:r>
            <a:r>
              <a:rPr lang="en-AU" sz="1800" dirty="0">
                <a:solidFill>
                  <a:srgbClr val="FFFFFF"/>
                </a:solidFill>
                <a:highlight>
                  <a:srgbClr val="000000"/>
                </a:highlight>
              </a:rPr>
              <a:t>#FFFFFF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9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D19E2-5715-5F48-B797-C419E239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b="1" spc="-100" dirty="0"/>
              <a:t>Mobile Layout – Landing Page</a:t>
            </a:r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8E5EEF-D1BB-9948-A92D-031F32C5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406" y="923661"/>
            <a:ext cx="1452500" cy="286207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CCAB5-616C-4A33-8256-D740D31FA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0640" y="4090151"/>
            <a:ext cx="3371946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344F7BD5-65F8-9948-8286-919908F92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9224" y="2888451"/>
            <a:ext cx="1108070" cy="303580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425F3-9303-0848-B954-2D96D725C8A3}"/>
              </a:ext>
            </a:extLst>
          </p:cNvPr>
          <p:cNvSpPr txBox="1"/>
          <p:nvPr/>
        </p:nvSpPr>
        <p:spPr>
          <a:xfrm>
            <a:off x="5257040" y="4154991"/>
            <a:ext cx="3067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Landing Page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Profile photo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Buttons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Header and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8E7D4D-C692-6C44-970E-16D83739E66C}"/>
              </a:ext>
            </a:extLst>
          </p:cNvPr>
          <p:cNvSpPr txBox="1"/>
          <p:nvPr/>
        </p:nvSpPr>
        <p:spPr>
          <a:xfrm>
            <a:off x="8884508" y="923661"/>
            <a:ext cx="2436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 Page</a:t>
            </a:r>
          </a:p>
          <a:p>
            <a:r>
              <a:rPr lang="en-US" dirty="0">
                <a:solidFill>
                  <a:schemeClr val="bg1"/>
                </a:solidFill>
              </a:rPr>
              <a:t>-  First Name</a:t>
            </a:r>
          </a:p>
          <a:p>
            <a:r>
              <a:rPr lang="en-US" dirty="0">
                <a:solidFill>
                  <a:schemeClr val="bg1"/>
                </a:solidFill>
              </a:rPr>
              <a:t>	and Surname</a:t>
            </a:r>
          </a:p>
          <a:p>
            <a:r>
              <a:rPr lang="en-US" dirty="0">
                <a:solidFill>
                  <a:schemeClr val="bg1"/>
                </a:solidFill>
              </a:rPr>
              <a:t>- LinkedIn &amp; GitHub link</a:t>
            </a:r>
          </a:p>
        </p:txBody>
      </p:sp>
    </p:spTree>
    <p:extLst>
      <p:ext uri="{BB962C8B-B14F-4D97-AF65-F5344CB8AC3E}">
        <p14:creationId xmlns:p14="http://schemas.microsoft.com/office/powerpoint/2010/main" val="291013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45569-C4E8-F444-9326-55E670E4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4708545" cy="150533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spc="-100" dirty="0"/>
              <a:t>About Me</a:t>
            </a:r>
            <a:br>
              <a:rPr lang="en-US" sz="4000" b="1" spc="-100" dirty="0"/>
            </a:br>
            <a:r>
              <a:rPr lang="en-US" sz="4000" b="1" spc="-100" dirty="0"/>
              <a:t>Projects</a:t>
            </a:r>
            <a:br>
              <a:rPr lang="en-US" sz="4000" b="1" spc="-100" dirty="0"/>
            </a:br>
            <a:r>
              <a:rPr lang="en-US" sz="4000" b="1" spc="-100" dirty="0"/>
              <a:t>Blog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3FE906-8C24-CB43-9AD7-E617EC164741}"/>
              </a:ext>
            </a:extLst>
          </p:cNvPr>
          <p:cNvSpPr/>
          <p:nvPr/>
        </p:nvSpPr>
        <p:spPr>
          <a:xfrm>
            <a:off x="5439423" y="0"/>
            <a:ext cx="6754367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482BA5B-A438-B448-BB2C-6D4B5380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618" y="0"/>
            <a:ext cx="824279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30D83C-A266-EE46-AD53-B4C35F57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092" y="0"/>
            <a:ext cx="824279" cy="6858000"/>
          </a:xfrm>
          <a:prstGeom prst="rect">
            <a:avLst/>
          </a:prstGeom>
        </p:spPr>
      </p:pic>
      <p:pic>
        <p:nvPicPr>
          <p:cNvPr id="37" name="Picture 36" descr="A picture containing indoor, open, sitting, oven&#10;&#10;Description automatically generated">
            <a:extLst>
              <a:ext uri="{FF2B5EF4-FFF2-40B4-BE49-F238E27FC236}">
                <a16:creationId xmlns:a16="http://schemas.microsoft.com/office/drawing/2014/main" id="{FFD18C2E-A51B-E042-9CAF-F2A9BE89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549" y="0"/>
            <a:ext cx="1156362" cy="6858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4062843-433A-8C40-B9FE-D95B4D49C468}"/>
              </a:ext>
            </a:extLst>
          </p:cNvPr>
          <p:cNvSpPr txBox="1"/>
          <p:nvPr/>
        </p:nvSpPr>
        <p:spPr>
          <a:xfrm>
            <a:off x="681089" y="638175"/>
            <a:ext cx="41808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pages share a similar design.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Navigation Bar has moved to top.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Headings scale depending on viewport</a:t>
            </a:r>
          </a:p>
          <a:p>
            <a:pPr marL="285750" indent="-285750">
              <a:buFontTx/>
              <a:buChar char="-"/>
            </a:pPr>
            <a:r>
              <a:rPr lang="en-US" dirty="0"/>
              <a:t>Border-style: ridge;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Shading.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Rounded edges for each box and image.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726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371</Words>
  <Application>Microsoft Macintosh PowerPoint</Application>
  <PresentationFormat>Widescreen</PresentationFormat>
  <Paragraphs>88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Corbel</vt:lpstr>
      <vt:lpstr>Wingdings 2</vt:lpstr>
      <vt:lpstr>Frame</vt:lpstr>
      <vt:lpstr>Portfolio</vt:lpstr>
      <vt:lpstr>Index</vt:lpstr>
      <vt:lpstr>Sitemap</vt:lpstr>
      <vt:lpstr>Wireframes</vt:lpstr>
      <vt:lpstr>Tablet Layout</vt:lpstr>
      <vt:lpstr>Desktop Layout</vt:lpstr>
      <vt:lpstr>Colours</vt:lpstr>
      <vt:lpstr>Mobile Layout – Landing Page</vt:lpstr>
      <vt:lpstr>About Me Projects Blog</vt:lpstr>
      <vt:lpstr>Tablet Layout – Landing Page</vt:lpstr>
      <vt:lpstr>About Me Blog Posts Projects</vt:lpstr>
      <vt:lpstr>Desktop Layout – Landing page</vt:lpstr>
      <vt:lpstr>About Me Projects Blog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Maximilian Motschmann</dc:creator>
  <cp:lastModifiedBy>Maximilian Motschmann</cp:lastModifiedBy>
  <cp:revision>8</cp:revision>
  <dcterms:created xsi:type="dcterms:W3CDTF">2020-11-13T01:33:02Z</dcterms:created>
  <dcterms:modified xsi:type="dcterms:W3CDTF">2020-11-13T04:02:34Z</dcterms:modified>
</cp:coreProperties>
</file>